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5"/>
  </p:notesMasterIdLst>
  <p:sldIdLst>
    <p:sldId id="256" r:id="rId2"/>
    <p:sldId id="257" r:id="rId3"/>
    <p:sldId id="258" r:id="rId4"/>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80" d="100"/>
          <a:sy n="80" d="100"/>
        </p:scale>
        <p:origin x="11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E2D185C0-F1BF-46F7-9DB0-5511E922707A}" type="datetimeFigureOut">
              <a:rPr lang="en-US" smtClean="0"/>
              <a:t>4/3/2020</a:t>
            </a:fld>
            <a:endParaRPr lang="en-US"/>
          </a:p>
        </p:txBody>
      </p:sp>
      <p:sp>
        <p:nvSpPr>
          <p:cNvPr id="4" name="Slide Image Placeholder 3"/>
          <p:cNvSpPr>
            <a:spLocks noGrp="1" noRot="1" noChangeAspect="1"/>
          </p:cNvSpPr>
          <p:nvPr>
            <p:ph type="sldImg" idx="2"/>
          </p:nvPr>
        </p:nvSpPr>
        <p:spPr>
          <a:xfrm>
            <a:off x="13509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6AF2F38E-5519-4FE3-8C4F-3CD6A018F79C}" type="slidenum">
              <a:rPr lang="en-US" smtClean="0"/>
              <a:t>‹#›</a:t>
            </a:fld>
            <a:endParaRPr lang="en-US"/>
          </a:p>
        </p:txBody>
      </p:sp>
    </p:spTree>
    <p:extLst>
      <p:ext uri="{BB962C8B-B14F-4D97-AF65-F5344CB8AC3E}">
        <p14:creationId xmlns:p14="http://schemas.microsoft.com/office/powerpoint/2010/main" val="1998203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F2F38E-5519-4FE3-8C4F-3CD6A018F79C}" type="slidenum">
              <a:rPr lang="en-US" smtClean="0"/>
              <a:t>1</a:t>
            </a:fld>
            <a:endParaRPr lang="en-US"/>
          </a:p>
        </p:txBody>
      </p:sp>
    </p:spTree>
    <p:extLst>
      <p:ext uri="{BB962C8B-B14F-4D97-AF65-F5344CB8AC3E}">
        <p14:creationId xmlns:p14="http://schemas.microsoft.com/office/powerpoint/2010/main" val="1607924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217610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1282106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643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35381596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58832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15131276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286470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287991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4006337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B9670F-4935-4954-8B72-9BDE452851B3}"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379788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B9670F-4935-4954-8B72-9BDE452851B3}"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11956582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B9670F-4935-4954-8B72-9BDE452851B3}"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361831201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B9670F-4935-4954-8B72-9BDE452851B3}"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6687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9670F-4935-4954-8B72-9BDE452851B3}"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301713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8B9670F-4935-4954-8B72-9BDE452851B3}"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4370480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8B9670F-4935-4954-8B72-9BDE452851B3}"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7D92B-A224-44E0-8303-3CC222C7A548}" type="slidenum">
              <a:rPr lang="en-US" smtClean="0"/>
              <a:pPr/>
              <a:t>‹#›</a:t>
            </a:fld>
            <a:endParaRPr lang="en-US"/>
          </a:p>
        </p:txBody>
      </p:sp>
    </p:spTree>
    <p:extLst>
      <p:ext uri="{BB962C8B-B14F-4D97-AF65-F5344CB8AC3E}">
        <p14:creationId xmlns:p14="http://schemas.microsoft.com/office/powerpoint/2010/main" val="2749309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B9670F-4935-4954-8B72-9BDE452851B3}" type="datetimeFigureOut">
              <a:rPr lang="en-US" smtClean="0"/>
              <a:pPr/>
              <a:t>4/3/2020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567D92B-A224-44E0-8303-3CC222C7A548}" type="slidenum">
              <a:rPr lang="en-US" smtClean="0"/>
              <a:pPr/>
              <a:t>‹#›</a:t>
            </a:fld>
            <a:endParaRPr lang="en-US"/>
          </a:p>
        </p:txBody>
      </p:sp>
    </p:spTree>
    <p:extLst>
      <p:ext uri="{BB962C8B-B14F-4D97-AF65-F5344CB8AC3E}">
        <p14:creationId xmlns:p14="http://schemas.microsoft.com/office/powerpoint/2010/main" val="264022139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 id="2147483934" r:id="rId12"/>
    <p:sldLayoutId id="2147483935" r:id="rId13"/>
    <p:sldLayoutId id="2147483936" r:id="rId14"/>
    <p:sldLayoutId id="2147483937" r:id="rId15"/>
    <p:sldLayoutId id="214748393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3041" y="111032"/>
            <a:ext cx="7730359" cy="986830"/>
          </a:xfrm>
        </p:spPr>
        <p:txBody>
          <a:bodyPr>
            <a:noAutofit/>
          </a:bodyPr>
          <a:lstStyle/>
          <a:p>
            <a:pPr algn="ctr"/>
            <a:r>
              <a:rPr lang="en-US" sz="2400" dirty="0" smtClean="0"/>
              <a:t>     Welcome </a:t>
            </a:r>
            <a:r>
              <a:rPr lang="en-US" sz="2400" dirty="0"/>
              <a:t>to </a:t>
            </a:r>
            <a:r>
              <a:rPr lang="en-US" sz="2400" dirty="0" smtClean="0"/>
              <a:t>Mrs. Ware’s Busy Yellow </a:t>
            </a:r>
            <a:br>
              <a:rPr lang="en-US" sz="2400" dirty="0" smtClean="0"/>
            </a:br>
            <a:r>
              <a:rPr lang="en-US" sz="2400" dirty="0" smtClean="0"/>
              <a:t>Jackets’ Weekly Math and Science Focuses!</a:t>
            </a:r>
            <a:endParaRPr lang="en-US" sz="2400" dirty="0"/>
          </a:p>
        </p:txBody>
      </p:sp>
      <p:sp>
        <p:nvSpPr>
          <p:cNvPr id="5" name="TextBox 4"/>
          <p:cNvSpPr txBox="1"/>
          <p:nvPr/>
        </p:nvSpPr>
        <p:spPr>
          <a:xfrm>
            <a:off x="662404" y="1407659"/>
            <a:ext cx="6370721" cy="615553"/>
          </a:xfrm>
          <a:prstGeom prst="rect">
            <a:avLst/>
          </a:prstGeom>
          <a:noFill/>
          <a:ln>
            <a:solidFill>
              <a:schemeClr val="accent1"/>
            </a:solidFill>
          </a:ln>
        </p:spPr>
        <p:txBody>
          <a:bodyPr wrap="square" rtlCol="0">
            <a:spAutoFit/>
          </a:bodyPr>
          <a:lstStyle/>
          <a:p>
            <a:endParaRPr lang="en-US" sz="1400" dirty="0" smtClean="0"/>
          </a:p>
          <a:p>
            <a:r>
              <a:rPr lang="en-US" sz="2000" b="1" dirty="0" smtClean="0"/>
              <a:t>This week we’re learning:</a:t>
            </a:r>
            <a:endParaRPr lang="en-US" sz="2000" b="1" dirty="0"/>
          </a:p>
        </p:txBody>
      </p:sp>
      <p:sp>
        <p:nvSpPr>
          <p:cNvPr id="10" name="TextBox 9"/>
          <p:cNvSpPr txBox="1"/>
          <p:nvPr/>
        </p:nvSpPr>
        <p:spPr>
          <a:xfrm>
            <a:off x="191766" y="1041315"/>
            <a:ext cx="6593305" cy="369332"/>
          </a:xfrm>
          <a:prstGeom prst="rect">
            <a:avLst/>
          </a:prstGeom>
          <a:noFill/>
          <a:ln>
            <a:solidFill>
              <a:schemeClr val="accent1"/>
            </a:solidFill>
          </a:ln>
        </p:spPr>
        <p:txBody>
          <a:bodyPr wrap="square" rtlCol="0">
            <a:spAutoFit/>
          </a:bodyPr>
          <a:lstStyle/>
          <a:p>
            <a:pPr algn="ctr"/>
            <a:r>
              <a:rPr lang="en-US" b="1" dirty="0" smtClean="0"/>
              <a:t>Phase 2-Week </a:t>
            </a:r>
            <a:r>
              <a:rPr lang="en-US" b="1" dirty="0"/>
              <a:t># </a:t>
            </a:r>
            <a:r>
              <a:rPr lang="en-US" b="1" dirty="0" smtClean="0"/>
              <a:t>2: April 6</a:t>
            </a:r>
            <a:r>
              <a:rPr lang="en-US" b="1" baseline="30000" dirty="0" smtClean="0"/>
              <a:t>th</a:t>
            </a:r>
            <a:r>
              <a:rPr lang="en-US" b="1" dirty="0" smtClean="0"/>
              <a:t> – </a:t>
            </a:r>
            <a:r>
              <a:rPr lang="en-US" sz="1600" b="1" dirty="0"/>
              <a:t>April </a:t>
            </a:r>
            <a:r>
              <a:rPr lang="en-US" sz="1600" b="1" dirty="0" smtClean="0"/>
              <a:t>10</a:t>
            </a:r>
            <a:r>
              <a:rPr lang="en-US" sz="1600" b="1" baseline="30000" dirty="0" smtClean="0"/>
              <a:t>th</a:t>
            </a:r>
            <a:r>
              <a:rPr lang="en-US" sz="1600" b="1" dirty="0" smtClean="0"/>
              <a:t> </a:t>
            </a:r>
            <a:endParaRPr lang="en-US" sz="1600" b="1" dirty="0"/>
          </a:p>
        </p:txBody>
      </p:sp>
      <p:sp>
        <p:nvSpPr>
          <p:cNvPr id="12" name="TextBox 11"/>
          <p:cNvSpPr txBox="1"/>
          <p:nvPr/>
        </p:nvSpPr>
        <p:spPr>
          <a:xfrm>
            <a:off x="4800600" y="3921423"/>
            <a:ext cx="2895600" cy="2923877"/>
          </a:xfrm>
          <a:prstGeom prst="rect">
            <a:avLst/>
          </a:prstGeom>
          <a:noFill/>
          <a:ln>
            <a:solidFill>
              <a:schemeClr val="accent1"/>
            </a:solidFill>
          </a:ln>
        </p:spPr>
        <p:txBody>
          <a:bodyPr wrap="square" rtlCol="0">
            <a:spAutoFit/>
          </a:bodyPr>
          <a:lstStyle/>
          <a:p>
            <a:pPr algn="ctr"/>
            <a:r>
              <a:rPr lang="en-US" sz="1400" b="1" dirty="0"/>
              <a:t>Need a help session? </a:t>
            </a:r>
          </a:p>
          <a:p>
            <a:pPr algn="ctr"/>
            <a:r>
              <a:rPr lang="en-US" sz="1400" dirty="0" smtClean="0"/>
              <a:t>Contact me via Email </a:t>
            </a:r>
            <a:r>
              <a:rPr lang="en-US" sz="1400" dirty="0"/>
              <a:t>or </a:t>
            </a:r>
            <a:r>
              <a:rPr lang="en-US" sz="1400" dirty="0" smtClean="0"/>
              <a:t>sending a message through Remind! Visit the website to obtain further information. </a:t>
            </a:r>
          </a:p>
          <a:p>
            <a:pPr algn="ctr"/>
            <a:r>
              <a:rPr lang="en-US" sz="1400" dirty="0"/>
              <a:t>M</a:t>
            </a:r>
            <a:r>
              <a:rPr lang="en-US" sz="1400" dirty="0" smtClean="0"/>
              <a:t>y </a:t>
            </a:r>
            <a:r>
              <a:rPr lang="en-US" sz="1400" dirty="0"/>
              <a:t>office hours: </a:t>
            </a:r>
            <a:r>
              <a:rPr lang="en-US" sz="1400" dirty="0" smtClean="0"/>
              <a:t>Monday-Friday</a:t>
            </a:r>
          </a:p>
          <a:p>
            <a:pPr algn="ctr"/>
            <a:r>
              <a:rPr lang="en-US" sz="1400" dirty="0" smtClean="0"/>
              <a:t>9:30 a.m-10:30 a.m.</a:t>
            </a:r>
            <a:endParaRPr lang="en-US" sz="1400" dirty="0"/>
          </a:p>
          <a:p>
            <a:pPr algn="ctr"/>
            <a:r>
              <a:rPr lang="en-US" sz="1400" dirty="0" smtClean="0"/>
              <a:t>1: 30-p.m. </a:t>
            </a:r>
            <a:r>
              <a:rPr lang="en-US" sz="1400" dirty="0"/>
              <a:t>– </a:t>
            </a:r>
            <a:r>
              <a:rPr lang="en-US" sz="1400" dirty="0" smtClean="0"/>
              <a:t>2:30 </a:t>
            </a:r>
            <a:r>
              <a:rPr lang="en-US" sz="1400" dirty="0"/>
              <a:t>p.m</a:t>
            </a:r>
            <a:r>
              <a:rPr lang="en-US" sz="1400" dirty="0" smtClean="0"/>
              <a:t>.</a:t>
            </a:r>
          </a:p>
          <a:p>
            <a:pPr algn="ctr"/>
            <a:endParaRPr lang="en-US" sz="1400" dirty="0"/>
          </a:p>
          <a:p>
            <a:pPr algn="ctr"/>
            <a:r>
              <a:rPr lang="en-US" sz="1400" b="1" dirty="0" smtClean="0"/>
              <a:t>NOTE</a:t>
            </a:r>
            <a:r>
              <a:rPr lang="en-US" sz="1400" dirty="0" smtClean="0"/>
              <a:t>: Complete assignments before Friday, and submit back to me by Friday evening.</a:t>
            </a:r>
            <a:endParaRPr lang="en-US" sz="1400" dirty="0"/>
          </a:p>
          <a:p>
            <a:endParaRPr lang="en-US" sz="1600" dirty="0"/>
          </a:p>
        </p:txBody>
      </p:sp>
      <p:pic>
        <p:nvPicPr>
          <p:cNvPr id="6" name="Picture 5" descr="Sprayberry High School - Wikipedia"/>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96200" y="54436"/>
            <a:ext cx="914400" cy="1043426"/>
          </a:xfrm>
          <a:prstGeom prst="rect">
            <a:avLst/>
          </a:prstGeom>
        </p:spPr>
      </p:pic>
      <p:pic>
        <p:nvPicPr>
          <p:cNvPr id="9" name="Picture 8" descr="Teacher Appreciation/End of the Year Teacher Gift"/>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56826" y="2276286"/>
            <a:ext cx="1752599" cy="1108534"/>
          </a:xfrm>
          <a:prstGeom prst="rect">
            <a:avLst/>
          </a:prstGeom>
        </p:spPr>
      </p:pic>
      <p:sp>
        <p:nvSpPr>
          <p:cNvPr id="11" name="Rectangle 10"/>
          <p:cNvSpPr/>
          <p:nvPr/>
        </p:nvSpPr>
        <p:spPr>
          <a:xfrm>
            <a:off x="795422" y="2080113"/>
            <a:ext cx="5638799" cy="4547399"/>
          </a:xfrm>
          <a:prstGeom prst="rect">
            <a:avLst/>
          </a:prstGeom>
        </p:spPr>
        <p:txBody>
          <a:bodyPr wrap="square">
            <a:spAutoFit/>
          </a:bodyPr>
          <a:lstStyle/>
          <a:p>
            <a:r>
              <a:rPr lang="en-US" sz="1450" b="1" dirty="0" smtClean="0"/>
              <a:t>Monday</a:t>
            </a:r>
          </a:p>
          <a:p>
            <a:r>
              <a:rPr lang="en-US" sz="1450" b="1" dirty="0" smtClean="0"/>
              <a:t>Math: Go Math </a:t>
            </a:r>
            <a:r>
              <a:rPr lang="en-US" sz="1450" b="1" smtClean="0"/>
              <a:t>Lesson </a:t>
            </a:r>
            <a:r>
              <a:rPr lang="en-US" sz="1450" b="1" smtClean="0"/>
              <a:t>12.1</a:t>
            </a:r>
            <a:endParaRPr lang="en-US" sz="1450" b="1" dirty="0" smtClean="0"/>
          </a:p>
          <a:p>
            <a:r>
              <a:rPr lang="en-US" sz="1450" b="1" dirty="0" err="1"/>
              <a:t>I</a:t>
            </a:r>
            <a:r>
              <a:rPr lang="en-US" sz="1450" b="1" dirty="0" err="1" smtClean="0"/>
              <a:t>Ready</a:t>
            </a:r>
            <a:r>
              <a:rPr lang="en-US" sz="1450" b="1" dirty="0" smtClean="0"/>
              <a:t> Math: 15 min</a:t>
            </a:r>
          </a:p>
          <a:p>
            <a:r>
              <a:rPr lang="en-US" sz="1450" b="1" dirty="0" smtClean="0"/>
              <a:t>Science: Unit 8-Lesson 1 (Read The Lesson)</a:t>
            </a:r>
          </a:p>
          <a:p>
            <a:r>
              <a:rPr lang="en-US" sz="1450" b="1" dirty="0" smtClean="0"/>
              <a:t>Tuesday</a:t>
            </a:r>
          </a:p>
          <a:p>
            <a:r>
              <a:rPr lang="en-US" sz="1450" b="1" dirty="0" smtClean="0"/>
              <a:t>Math: Go Math Lesson 12.2 </a:t>
            </a:r>
          </a:p>
          <a:p>
            <a:r>
              <a:rPr lang="en-US" sz="1450" b="1" dirty="0" err="1"/>
              <a:t>I</a:t>
            </a:r>
            <a:r>
              <a:rPr lang="en-US" sz="1450" b="1" dirty="0" err="1" smtClean="0"/>
              <a:t>Ready</a:t>
            </a:r>
            <a:r>
              <a:rPr lang="en-US" sz="1450" b="1" dirty="0" smtClean="0"/>
              <a:t> Math: 15 min</a:t>
            </a:r>
          </a:p>
          <a:p>
            <a:r>
              <a:rPr lang="en-US" sz="1450" b="1" dirty="0" smtClean="0"/>
              <a:t>Science: Unit 8-Lesson 1-Sum It Up and Brain Check</a:t>
            </a:r>
          </a:p>
          <a:p>
            <a:r>
              <a:rPr lang="en-US" sz="1450" b="1" dirty="0" smtClean="0"/>
              <a:t>Wednesday</a:t>
            </a:r>
          </a:p>
          <a:p>
            <a:r>
              <a:rPr lang="en-US" sz="1450" b="1" dirty="0" smtClean="0"/>
              <a:t>Math: Go Math-Lesson 12.3</a:t>
            </a:r>
          </a:p>
          <a:p>
            <a:r>
              <a:rPr lang="en-US" sz="1450" b="1" dirty="0" err="1"/>
              <a:t>I</a:t>
            </a:r>
            <a:r>
              <a:rPr lang="en-US" sz="1450" b="1" dirty="0" err="1" smtClean="0"/>
              <a:t>Ready</a:t>
            </a:r>
            <a:r>
              <a:rPr lang="en-US" sz="1450" b="1" dirty="0" smtClean="0"/>
              <a:t> Math: 15 min</a:t>
            </a:r>
          </a:p>
          <a:p>
            <a:r>
              <a:rPr lang="en-US" sz="1450" b="1" dirty="0" smtClean="0"/>
              <a:t>Science: Unit 8 Lesson 2-Digital Lesson</a:t>
            </a:r>
          </a:p>
          <a:p>
            <a:r>
              <a:rPr lang="en-US" sz="1450" b="1" dirty="0" smtClean="0"/>
              <a:t>Thursday</a:t>
            </a:r>
          </a:p>
          <a:p>
            <a:r>
              <a:rPr lang="en-US" sz="1450" b="1" dirty="0" smtClean="0"/>
              <a:t>Math: Go Math Lesson 12.4</a:t>
            </a:r>
          </a:p>
          <a:p>
            <a:r>
              <a:rPr lang="en-US" sz="1450" b="1" dirty="0" err="1"/>
              <a:t>I</a:t>
            </a:r>
            <a:r>
              <a:rPr lang="en-US" sz="1450" b="1" dirty="0" err="1" smtClean="0"/>
              <a:t>Ready</a:t>
            </a:r>
            <a:r>
              <a:rPr lang="en-US" sz="1450" b="1" dirty="0" smtClean="0"/>
              <a:t> Math: 15 min</a:t>
            </a:r>
          </a:p>
          <a:p>
            <a:r>
              <a:rPr lang="en-US" sz="1450" b="1" dirty="0" smtClean="0"/>
              <a:t>Unit 8 Lesson 3 Read the Lesson</a:t>
            </a:r>
          </a:p>
          <a:p>
            <a:r>
              <a:rPr lang="en-US" sz="1450" b="1" dirty="0" smtClean="0"/>
              <a:t>Friday</a:t>
            </a:r>
          </a:p>
          <a:p>
            <a:r>
              <a:rPr lang="en-US" sz="1450" b="1" dirty="0" smtClean="0"/>
              <a:t>Math: Go Math Lesson 12.5</a:t>
            </a:r>
          </a:p>
          <a:p>
            <a:r>
              <a:rPr lang="en-US" sz="1450" b="1" dirty="0" err="1"/>
              <a:t>I</a:t>
            </a:r>
            <a:r>
              <a:rPr lang="en-US" sz="1450" b="1" dirty="0" err="1" smtClean="0"/>
              <a:t>Ready</a:t>
            </a:r>
            <a:r>
              <a:rPr lang="en-US" sz="1450" b="1" dirty="0" smtClean="0"/>
              <a:t> Math 15 min</a:t>
            </a:r>
          </a:p>
          <a:p>
            <a:r>
              <a:rPr lang="en-US" sz="1400" b="1" dirty="0" smtClean="0"/>
              <a:t>Unit 8 Lesson 3 Sum it Up and Brain Check</a:t>
            </a:r>
            <a:endParaRPr lang="en-US" sz="1400" b="1" dirty="0"/>
          </a:p>
        </p:txBody>
      </p:sp>
    </p:spTree>
  </p:cSld>
  <p:clrMapOvr>
    <a:masterClrMapping/>
  </p:clrMapOvr>
  <p:transition spd="slow">
    <p:randomBar dir="vert"/>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514600"/>
            <a:ext cx="5498805" cy="1646302"/>
          </a:xfrm>
        </p:spPr>
        <p:txBody>
          <a:bodyPr/>
          <a:lstStyle/>
          <a:p>
            <a:pPr algn="l"/>
            <a:r>
              <a:rPr lang="en-US" sz="2000" dirty="0" smtClean="0">
                <a:solidFill>
                  <a:schemeClr val="tx1"/>
                </a:solidFill>
              </a:rPr>
              <a:t>Math: Chapter 12-Relative Sizes of Measurement Units</a:t>
            </a:r>
            <a:br>
              <a:rPr lang="en-US" sz="2000" dirty="0" smtClean="0">
                <a:solidFill>
                  <a:schemeClr val="tx1"/>
                </a:solidFill>
              </a:rPr>
            </a:br>
            <a:r>
              <a:rPr lang="en-US" sz="2000" dirty="0" smtClean="0">
                <a:solidFill>
                  <a:schemeClr val="tx1"/>
                </a:solidFill>
              </a:rPr>
              <a:t>Major Focuses: Complete Share and Show, On Your Own, Problem Solving</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Science: Unit 8-Heat-Ed Learning-Go to </a:t>
            </a:r>
            <a:r>
              <a:rPr lang="en-US" sz="2000" dirty="0" err="1" smtClean="0">
                <a:solidFill>
                  <a:schemeClr val="tx1"/>
                </a:solidFill>
              </a:rPr>
              <a:t>Classlink</a:t>
            </a:r>
            <a:r>
              <a:rPr lang="en-US" sz="2000" dirty="0" smtClean="0">
                <a:solidFill>
                  <a:schemeClr val="tx1"/>
                </a:solidFill>
              </a:rPr>
              <a:t> to obtain Electronic Digital Lessons -Go to Assignments</a:t>
            </a:r>
            <a:endParaRPr lang="en-US" sz="2000" dirty="0">
              <a:solidFill>
                <a:schemeClr val="tx1"/>
              </a:solidFill>
            </a:endParaRPr>
          </a:p>
        </p:txBody>
      </p:sp>
      <p:sp>
        <p:nvSpPr>
          <p:cNvPr id="4" name="TextBox 3"/>
          <p:cNvSpPr txBox="1"/>
          <p:nvPr/>
        </p:nvSpPr>
        <p:spPr>
          <a:xfrm>
            <a:off x="2133600" y="1295400"/>
            <a:ext cx="3886200" cy="400110"/>
          </a:xfrm>
          <a:prstGeom prst="rect">
            <a:avLst/>
          </a:prstGeom>
          <a:noFill/>
        </p:spPr>
        <p:txBody>
          <a:bodyPr wrap="square" rtlCol="0">
            <a:spAutoFit/>
          </a:bodyPr>
          <a:lstStyle/>
          <a:p>
            <a:r>
              <a:rPr lang="en-US" sz="2000" dirty="0" smtClean="0"/>
              <a:t>Math and Science Assignments</a:t>
            </a:r>
            <a:endParaRPr lang="en-US" sz="2000" dirty="0"/>
          </a:p>
        </p:txBody>
      </p:sp>
    </p:spTree>
    <p:extLst>
      <p:ext uri="{BB962C8B-B14F-4D97-AF65-F5344CB8AC3E}">
        <p14:creationId xmlns:p14="http://schemas.microsoft.com/office/powerpoint/2010/main" val="3115930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6620968" cy="3329581"/>
          </a:xfrm>
        </p:spPr>
        <p:txBody>
          <a:bodyPr/>
          <a:lstStyle/>
          <a:p>
            <a:pPr algn="l"/>
            <a:r>
              <a:rPr lang="en-US" sz="1600" dirty="0" smtClean="0"/>
              <a:t/>
            </a:r>
            <a:br>
              <a:rPr lang="en-US" sz="1600" dirty="0" smtClean="0"/>
            </a:br>
            <a:r>
              <a:rPr lang="en-US" sz="2000" dirty="0" smtClean="0">
                <a:solidFill>
                  <a:schemeClr val="tx1"/>
                </a:solidFill>
              </a:rPr>
              <a:t>First, print the work from the Attachment that I will be sending via email or Remind.</a:t>
            </a:r>
            <a:br>
              <a:rPr lang="en-US" sz="2000" dirty="0" smtClean="0">
                <a:solidFill>
                  <a:schemeClr val="tx1"/>
                </a:solidFill>
              </a:rPr>
            </a:br>
            <a:r>
              <a:rPr lang="en-US" sz="2000" dirty="0" smtClean="0">
                <a:solidFill>
                  <a:schemeClr val="tx1"/>
                </a:solidFill>
              </a:rPr>
              <a:t> 1. </a:t>
            </a:r>
            <a:r>
              <a:rPr lang="en-US" sz="2000" dirty="0">
                <a:solidFill>
                  <a:schemeClr val="tx1"/>
                </a:solidFill>
              </a:rPr>
              <a:t>A</a:t>
            </a:r>
            <a:r>
              <a:rPr lang="en-US" sz="2000" dirty="0" smtClean="0">
                <a:solidFill>
                  <a:schemeClr val="tx1"/>
                </a:solidFill>
              </a:rPr>
              <a:t>nswer the questions and scan/send pictures of the completed work to me via email.</a:t>
            </a:r>
            <a:br>
              <a:rPr lang="en-US" sz="2000" dirty="0" smtClean="0">
                <a:solidFill>
                  <a:schemeClr val="tx1"/>
                </a:solidFill>
              </a:rPr>
            </a:br>
            <a:r>
              <a:rPr lang="en-US" sz="2000" dirty="0" smtClean="0">
                <a:solidFill>
                  <a:schemeClr val="tx1"/>
                </a:solidFill>
              </a:rPr>
              <a:t>2. </a:t>
            </a:r>
            <a:r>
              <a:rPr lang="en-US" sz="2000" dirty="0">
                <a:solidFill>
                  <a:schemeClr val="tx1"/>
                </a:solidFill>
              </a:rPr>
              <a:t>W</a:t>
            </a:r>
            <a:r>
              <a:rPr lang="en-US" sz="2000" dirty="0" smtClean="0">
                <a:solidFill>
                  <a:schemeClr val="tx1"/>
                </a:solidFill>
              </a:rPr>
              <a:t>rite out answers on paper (Any kind of paper will do) Make sure that the answers are correctly numbered and organized.</a:t>
            </a:r>
            <a:br>
              <a:rPr lang="en-US" sz="2000" dirty="0" smtClean="0">
                <a:solidFill>
                  <a:schemeClr val="tx1"/>
                </a:solidFill>
              </a:rPr>
            </a:br>
            <a:r>
              <a:rPr lang="en-US" sz="2000" dirty="0" smtClean="0">
                <a:solidFill>
                  <a:schemeClr val="tx1"/>
                </a:solidFill>
              </a:rPr>
              <a:t>3. </a:t>
            </a:r>
            <a:r>
              <a:rPr lang="en-US" sz="2000" dirty="0">
                <a:solidFill>
                  <a:schemeClr val="tx1"/>
                </a:solidFill>
              </a:rPr>
              <a:t>F</a:t>
            </a:r>
            <a:r>
              <a:rPr lang="en-US" sz="2000" dirty="0" smtClean="0">
                <a:solidFill>
                  <a:schemeClr val="tx1"/>
                </a:solidFill>
              </a:rPr>
              <a:t>inally, you may use </a:t>
            </a:r>
            <a:r>
              <a:rPr lang="en-US" sz="2000" b="1" dirty="0" smtClean="0">
                <a:solidFill>
                  <a:schemeClr val="tx1"/>
                </a:solidFill>
              </a:rPr>
              <a:t>Remind</a:t>
            </a:r>
            <a:r>
              <a:rPr lang="en-US" sz="2000" dirty="0" smtClean="0">
                <a:solidFill>
                  <a:schemeClr val="tx1"/>
                </a:solidFill>
              </a:rPr>
              <a:t> to type your answers on the computer and send back to me.</a:t>
            </a:r>
            <a:endParaRPr lang="en-US" sz="2000" dirty="0">
              <a:solidFill>
                <a:schemeClr val="tx1"/>
              </a:solidFill>
            </a:endParaRPr>
          </a:p>
        </p:txBody>
      </p:sp>
      <p:sp>
        <p:nvSpPr>
          <p:cNvPr id="3" name="Subtitle 2"/>
          <p:cNvSpPr>
            <a:spLocks noGrp="1"/>
          </p:cNvSpPr>
          <p:nvPr>
            <p:ph type="subTitle" idx="1"/>
          </p:nvPr>
        </p:nvSpPr>
        <p:spPr>
          <a:xfrm>
            <a:off x="228600" y="533400"/>
            <a:ext cx="6620968" cy="861420"/>
          </a:xfrm>
        </p:spPr>
        <p:txBody>
          <a:bodyPr>
            <a:normAutofit/>
          </a:bodyPr>
          <a:lstStyle/>
          <a:p>
            <a:r>
              <a:rPr lang="en-US" sz="3200" dirty="0" smtClean="0"/>
              <a:t>Ways to Submit Work To Me</a:t>
            </a:r>
            <a:endParaRPr lang="en-US" sz="3200" dirty="0"/>
          </a:p>
        </p:txBody>
      </p:sp>
    </p:spTree>
    <p:extLst>
      <p:ext uri="{BB962C8B-B14F-4D97-AF65-F5344CB8AC3E}">
        <p14:creationId xmlns:p14="http://schemas.microsoft.com/office/powerpoint/2010/main" val="1185836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711</TotalTime>
  <Words>201</Words>
  <Application>Microsoft Office PowerPoint</Application>
  <PresentationFormat>On-screen Show (4:3)</PresentationFormat>
  <Paragraphs>36</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Trebuchet MS</vt:lpstr>
      <vt:lpstr>Wingdings 3</vt:lpstr>
      <vt:lpstr>Facet</vt:lpstr>
      <vt:lpstr>     Welcome to Mrs. Ware’s Busy Yellow  Jackets’ Weekly Math and Science Focuses!</vt:lpstr>
      <vt:lpstr>Math: Chapter 12-Relative Sizes of Measurement Units Major Focuses: Complete Share and Show, On Your Own, Problem Solving  Science: Unit 8-Heat-Ed Learning-Go to Classlink to obtain Electronic Digital Lessons -Go to Assignments</vt:lpstr>
      <vt:lpstr> First, print the work from the Attachment that I will be sending via email or Remind.  1. Answer the questions and scan/send pictures of the completed work to me via email. 2. Write out answers on paper (Any kind of paper will do) Make sure that the answers are correctly numbered and organized. 3. Finally, you may use Remind to type your answers on the computer and send back to me.</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Week ___</dc:title>
  <dc:creator>lowej</dc:creator>
  <cp:lastModifiedBy>Ware, Leola</cp:lastModifiedBy>
  <cp:revision>117</cp:revision>
  <cp:lastPrinted>2014-01-06T14:49:46Z</cp:lastPrinted>
  <dcterms:created xsi:type="dcterms:W3CDTF">2012-06-04T13:32:18Z</dcterms:created>
  <dcterms:modified xsi:type="dcterms:W3CDTF">2020-04-03T17:09:36Z</dcterms:modified>
</cp:coreProperties>
</file>